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59" r:id="rId3"/>
    <p:sldId id="260" r:id="rId4"/>
    <p:sldId id="262" r:id="rId5"/>
    <p:sldId id="273" r:id="rId6"/>
    <p:sldId id="267" r:id="rId7"/>
    <p:sldId id="276" r:id="rId8"/>
    <p:sldId id="275" r:id="rId9"/>
    <p:sldId id="27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506FE9-2859-462F-BB1C-7E556397E334}" type="datetimeFigureOut">
              <a:rPr lang="en-GB" smtClean="0"/>
              <a:t>10/05/2016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16F142A-96EB-492D-B96A-DF095B81DB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506FE9-2859-462F-BB1C-7E556397E334}" type="datetimeFigureOut">
              <a:rPr lang="en-GB" smtClean="0"/>
              <a:t>10/05/2016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6F142A-96EB-492D-B96A-DF095B81DB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506FE9-2859-462F-BB1C-7E556397E334}" type="datetimeFigureOut">
              <a:rPr lang="en-GB" smtClean="0"/>
              <a:t>10/05/2016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6F142A-96EB-492D-B96A-DF095B81DB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506FE9-2859-462F-BB1C-7E556397E334}" type="datetimeFigureOut">
              <a:rPr lang="en-GB" smtClean="0"/>
              <a:t>10/05/2016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6F142A-96EB-492D-B96A-DF095B81DB9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506FE9-2859-462F-BB1C-7E556397E334}" type="datetimeFigureOut">
              <a:rPr lang="en-GB" smtClean="0"/>
              <a:t>10/05/2016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6F142A-96EB-492D-B96A-DF095B81DB9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506FE9-2859-462F-BB1C-7E556397E334}" type="datetimeFigureOut">
              <a:rPr lang="en-GB" smtClean="0"/>
              <a:t>10/05/2016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6F142A-96EB-492D-B96A-DF095B81DB9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506FE9-2859-462F-BB1C-7E556397E334}" type="datetimeFigureOut">
              <a:rPr lang="en-GB" smtClean="0"/>
              <a:t>10/05/2016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6F142A-96EB-492D-B96A-DF095B81DB9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506FE9-2859-462F-BB1C-7E556397E334}" type="datetimeFigureOut">
              <a:rPr lang="en-GB" smtClean="0"/>
              <a:t>10/05/2016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6F142A-96EB-492D-B96A-DF095B81DB9B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3EC3ED-7435-49F9-84C8-03CCA2F8DEDB}" type="datetime4">
              <a:rPr lang="en-US" smtClean="0"/>
              <a:pPr/>
              <a:t>May 10,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851920" y="1916832"/>
            <a:ext cx="38884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81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86" t="20982" r="37210" b="19236"/>
          <a:stretch/>
        </p:blipFill>
        <p:spPr>
          <a:xfrm>
            <a:off x="179513" y="188641"/>
            <a:ext cx="1056468" cy="1080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506FE9-2859-462F-BB1C-7E556397E334}" type="datetimeFigureOut">
              <a:rPr lang="en-GB" smtClean="0"/>
              <a:t>10/05/2016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6F142A-96EB-492D-B96A-DF095B81DB9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506FE9-2859-462F-BB1C-7E556397E334}" type="datetimeFigureOut">
              <a:rPr lang="en-GB" smtClean="0"/>
              <a:t>10/05/2016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16F142A-96EB-492D-B96A-DF095B81DB9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506FE9-2859-462F-BB1C-7E556397E334}" type="datetimeFigureOut">
              <a:rPr lang="en-GB" smtClean="0"/>
              <a:t>10/05/2016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16F142A-96EB-492D-B96A-DF095B81DB9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hyperlink" Target="https://www.google.co.uk/url?sa=i&amp;rct=j&amp;q=&amp;esrc=s&amp;source=images&amp;cd=&amp;cad=rja&amp;uact=8&amp;ved=0CAcQjRw&amp;url=https://learnenglish.britishcouncil.org/en/uk-culture/climate-and-geography&amp;ei=_DhWVZLwGNSN7Ab894KYDg&amp;bvm=bv.93564037,d.ZGU&amp;psig=AFQjCNEev8ZjNtHWkFJ6XicWkaeiq7N9RA&amp;ust=143180033043946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s://www.google.co.uk/imgres?imgurl=http://www.almqaal.com/wp-content/uploads/2013/04/green-dome-blog.jpg&amp;imgrefurl=http://www.almqaal.com/?p=2781&amp;docid=5sDFE35AVRIJgM&amp;tbnid=9dZDgrFQ84P1hM&amp;w=410&amp;h=346&amp;ei=kTtWVczvKcfO7gamxIAI&amp;ved=0CAMQxiAwAQ&amp;iact=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google.co.uk/url?sa=i&amp;rct=j&amp;q=&amp;esrc=s&amp;source=images&amp;cd=&amp;cad=rja&amp;uact=8&amp;ved=0CAcQjRw&amp;url=http://islamicartdb.com/jazakallah-arabic-calligraphy/&amp;ei=KsFbVcirGOrX7Aang4PIBA&amp;bvm=bv.93756505,d.ZGU&amp;psig=AFQjCNErVOsTwl23K7YPjKa7R_cVrRvDlw&amp;ust=143216298276455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700808"/>
            <a:ext cx="77048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effectLst/>
              </a:rPr>
              <a:t>Dawat-e-Islami, a </a:t>
            </a:r>
            <a:r>
              <a:rPr lang="en-GB" b="1" dirty="0" smtClean="0">
                <a:effectLst/>
              </a:rPr>
              <a:t>global non-political movement </a:t>
            </a:r>
            <a:r>
              <a:rPr lang="en-GB" dirty="0" smtClean="0">
                <a:effectLst/>
              </a:rPr>
              <a:t>for the propagation of the Holy Qu’ran and Sunnah, is serving Ummah with its Islamic centre's in </a:t>
            </a:r>
            <a:r>
              <a:rPr lang="en-GB" b="1" dirty="0" smtClean="0">
                <a:effectLst/>
              </a:rPr>
              <a:t>195 countries </a:t>
            </a:r>
            <a:r>
              <a:rPr lang="en-GB" dirty="0" smtClean="0">
                <a:effectLst/>
              </a:rPr>
              <a:t>of the world. </a:t>
            </a:r>
          </a:p>
          <a:p>
            <a:endParaRPr lang="en-GB" dirty="0"/>
          </a:p>
          <a:p>
            <a:r>
              <a:rPr lang="en-GB" dirty="0" smtClean="0">
                <a:effectLst/>
              </a:rPr>
              <a:t>Different areas of work are being set up to deliver the Madani activities of spreading the teachings of Qu’ran and Sunnah effectively.</a:t>
            </a:r>
          </a:p>
          <a:p>
            <a:endParaRPr lang="en-GB" dirty="0"/>
          </a:p>
          <a:p>
            <a:r>
              <a:rPr lang="en-GB" dirty="0"/>
              <a:t>Dawat-e-Islami was founded by Shaykh-e-</a:t>
            </a:r>
            <a:r>
              <a:rPr lang="en-GB" dirty="0" err="1"/>
              <a:t>Tariqat</a:t>
            </a:r>
            <a:r>
              <a:rPr lang="en-GB" dirty="0"/>
              <a:t>, Ameer-e-</a:t>
            </a:r>
            <a:r>
              <a:rPr lang="en-GB" dirty="0" err="1"/>
              <a:t>Ahl</a:t>
            </a:r>
            <a:r>
              <a:rPr lang="en-GB" dirty="0"/>
              <a:t>-e-</a:t>
            </a:r>
            <a:r>
              <a:rPr lang="en-GB" dirty="0" err="1"/>
              <a:t>Sunnat</a:t>
            </a:r>
            <a:r>
              <a:rPr lang="en-GB" dirty="0"/>
              <a:t> Hazrat Allamah Maulana </a:t>
            </a:r>
            <a:r>
              <a:rPr lang="en-GB" dirty="0" smtClean="0"/>
              <a:t> Abu </a:t>
            </a:r>
            <a:r>
              <a:rPr lang="en-GB" dirty="0"/>
              <a:t>Bilal Muhammad Ilyas Attar Qadiri Razavi in 1981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We are a Registered Charity with the Charity Commission in the UK.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389796" y="417438"/>
            <a:ext cx="4859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Who We Are…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148" name="Picture 4" descr="https://aboutdawateislami.files.wordpress.com/2013/10/about-dawateislami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 t="48717" r="9129" b="19694"/>
          <a:stretch/>
        </p:blipFill>
        <p:spPr bwMode="auto">
          <a:xfrm>
            <a:off x="3916104" y="6374476"/>
            <a:ext cx="5227896" cy="51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24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285" y="332656"/>
            <a:ext cx="6907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Our areas of work…</a:t>
            </a:r>
            <a:endParaRPr lang="en-US" sz="54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340768"/>
            <a:ext cx="74168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All our works are provided </a:t>
            </a:r>
            <a:r>
              <a:rPr lang="en-GB" b="1" dirty="0" smtClean="0"/>
              <a:t>FREE</a:t>
            </a:r>
            <a:r>
              <a:rPr lang="en-GB" dirty="0" smtClean="0"/>
              <a:t>.  We have over 92 areas of work including, some of which are: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/>
              <a:t>Madani Channel </a:t>
            </a:r>
            <a:r>
              <a:rPr lang="en-GB" dirty="0" smtClean="0"/>
              <a:t>(Sky 828)</a:t>
            </a:r>
          </a:p>
          <a:p>
            <a:endParaRPr lang="en-GB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err="1" smtClean="0"/>
              <a:t>Jamia</a:t>
            </a:r>
            <a:r>
              <a:rPr lang="en-GB" b="1" dirty="0"/>
              <a:t> </a:t>
            </a:r>
            <a:r>
              <a:rPr lang="en-GB" b="1" dirty="0" err="1" smtClean="0"/>
              <a:t>Tul</a:t>
            </a:r>
            <a:r>
              <a:rPr lang="en-GB" b="1" dirty="0" smtClean="0"/>
              <a:t> </a:t>
            </a:r>
            <a:r>
              <a:rPr lang="en-GB" b="1" dirty="0" err="1" smtClean="0"/>
              <a:t>Madina</a:t>
            </a:r>
            <a:r>
              <a:rPr lang="en-GB" b="1" dirty="0"/>
              <a:t>  </a:t>
            </a:r>
            <a:r>
              <a:rPr lang="en-GB" dirty="0" smtClean="0"/>
              <a:t>(8 Year Islamic Scholarship)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err="1" smtClean="0"/>
              <a:t>Darul</a:t>
            </a:r>
            <a:r>
              <a:rPr lang="en-GB" b="1" dirty="0" smtClean="0"/>
              <a:t> </a:t>
            </a:r>
            <a:r>
              <a:rPr lang="en-GB" b="1" dirty="0" err="1" smtClean="0"/>
              <a:t>Madina</a:t>
            </a:r>
            <a:r>
              <a:rPr lang="en-GB" b="1" dirty="0" smtClean="0"/>
              <a:t> </a:t>
            </a:r>
            <a:r>
              <a:rPr lang="en-GB" dirty="0" smtClean="0"/>
              <a:t>(Islamic Schooling System)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err="1" smtClean="0"/>
              <a:t>Maktaba</a:t>
            </a:r>
            <a:r>
              <a:rPr lang="en-GB" b="1" dirty="0" smtClean="0"/>
              <a:t> </a:t>
            </a:r>
            <a:r>
              <a:rPr lang="en-GB" b="1" dirty="0" err="1" smtClean="0"/>
              <a:t>Tul</a:t>
            </a:r>
            <a:r>
              <a:rPr lang="en-GB" b="1" dirty="0" smtClean="0"/>
              <a:t> </a:t>
            </a:r>
            <a:r>
              <a:rPr lang="en-GB" b="1" dirty="0" err="1" smtClean="0"/>
              <a:t>Madina</a:t>
            </a:r>
            <a:r>
              <a:rPr lang="en-GB" b="1" dirty="0" smtClean="0"/>
              <a:t> </a:t>
            </a:r>
            <a:r>
              <a:rPr lang="en-GB" dirty="0" smtClean="0"/>
              <a:t>(Publishing Department/ Islamic Stores)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/>
              <a:t>Madrasah </a:t>
            </a:r>
            <a:r>
              <a:rPr lang="en-GB" b="1" dirty="0" err="1" smtClean="0"/>
              <a:t>Tul</a:t>
            </a:r>
            <a:r>
              <a:rPr lang="en-GB" b="1" dirty="0" smtClean="0"/>
              <a:t> </a:t>
            </a:r>
            <a:r>
              <a:rPr lang="en-GB" b="1" dirty="0" err="1" smtClean="0"/>
              <a:t>Madina</a:t>
            </a:r>
            <a:r>
              <a:rPr lang="en-GB" b="1" dirty="0" smtClean="0"/>
              <a:t> </a:t>
            </a:r>
            <a:r>
              <a:rPr lang="en-GB" dirty="0" smtClean="0"/>
              <a:t>(Evening Madrassa Classes for Children and Adults)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/>
              <a:t>Online courses </a:t>
            </a:r>
            <a:r>
              <a:rPr lang="en-GB" dirty="0" smtClean="0"/>
              <a:t>(1:1)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err="1" smtClean="0"/>
              <a:t>Taweez</a:t>
            </a:r>
            <a:r>
              <a:rPr lang="en-GB" b="1" dirty="0" smtClean="0"/>
              <a:t>  &amp; </a:t>
            </a:r>
            <a:r>
              <a:rPr lang="en-GB" b="1" dirty="0" err="1" smtClean="0"/>
              <a:t>Istikhara</a:t>
            </a:r>
            <a:r>
              <a:rPr lang="en-GB" b="1" dirty="0" smtClean="0"/>
              <a:t> </a:t>
            </a:r>
            <a:r>
              <a:rPr lang="en-GB" dirty="0" smtClean="0"/>
              <a:t>(Spiritual Cure &amp; Guidance)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3455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2483768" y="501539"/>
            <a:ext cx="7488832" cy="5951797"/>
            <a:chOff x="3131840" y="2204864"/>
            <a:chExt cx="5040560" cy="3719549"/>
          </a:xfrm>
        </p:grpSpPr>
        <p:pic>
          <p:nvPicPr>
            <p:cNvPr id="49" name="Picture 2" descr="https://learnenglish.britishcouncil.org/sites/podcasts/files/image/iStock_000009783158XSmall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2204864"/>
              <a:ext cx="5040560" cy="3719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" descr="https://encrypted-tbn1.gstatic.com/images?q=tbn:ANd9GcR-L3ugp15tPGjHWehVM5lJm02PpREZg5L0wtmxRJ9dNbta5Tf-slOmLw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1" t="15238" r="20637" b="21586"/>
            <a:stretch/>
          </p:blipFill>
          <p:spPr bwMode="auto">
            <a:xfrm>
              <a:off x="5313181" y="3178647"/>
              <a:ext cx="207176" cy="15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4" descr="https://encrypted-tbn1.gstatic.com/images?q=tbn:ANd9GcR-L3ugp15tPGjHWehVM5lJm02PpREZg5L0wtmxRJ9dNbta5Tf-slOmLw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1" t="15238" r="20637" b="21586"/>
            <a:stretch/>
          </p:blipFill>
          <p:spPr bwMode="auto">
            <a:xfrm>
              <a:off x="5604078" y="3400709"/>
              <a:ext cx="207176" cy="15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1" descr="https://encrypted-tbn1.gstatic.com/images?q=tbn:ANd9GcR-L3ugp15tPGjHWehVM5lJm02PpREZg5L0wtmxRJ9dNbta5Tf-slOmLw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1" t="15238" r="20637" b="21586"/>
            <a:stretch/>
          </p:blipFill>
          <p:spPr bwMode="auto">
            <a:xfrm>
              <a:off x="5897484" y="3204554"/>
              <a:ext cx="207176" cy="15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4" descr="https://encrypted-tbn1.gstatic.com/images?q=tbn:ANd9GcR-L3ugp15tPGjHWehVM5lJm02PpREZg5L0wtmxRJ9dNbta5Tf-slOmLw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1" t="15238" r="20637" b="21586"/>
            <a:stretch/>
          </p:blipFill>
          <p:spPr bwMode="auto">
            <a:xfrm>
              <a:off x="6081247" y="3394542"/>
              <a:ext cx="207176" cy="15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https://encrypted-tbn1.gstatic.com/images?q=tbn:ANd9GcR-L3ugp15tPGjHWehVM5lJm02PpREZg5L0wtmxRJ9dNbta5Tf-slOmLw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1" t="15238" r="20637" b="21586"/>
            <a:stretch/>
          </p:blipFill>
          <p:spPr bwMode="auto">
            <a:xfrm>
              <a:off x="6285037" y="3870852"/>
              <a:ext cx="207176" cy="15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4" descr="https://encrypted-tbn1.gstatic.com/images?q=tbn:ANd9GcR-L3ugp15tPGjHWehVM5lJm02PpREZg5L0wtmxRJ9dNbta5Tf-slOmLw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1" t="15238" r="20637" b="21586"/>
            <a:stretch/>
          </p:blipFill>
          <p:spPr bwMode="auto">
            <a:xfrm>
              <a:off x="6297858" y="4071831"/>
              <a:ext cx="207176" cy="15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 descr="https://encrypted-tbn1.gstatic.com/images?q=tbn:ANd9GcR-L3ugp15tPGjHWehVM5lJm02PpREZg5L0wtmxRJ9dNbta5Tf-slOmLw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1" t="15238" r="20637" b="21586"/>
            <a:stretch/>
          </p:blipFill>
          <p:spPr bwMode="auto">
            <a:xfrm>
              <a:off x="6562428" y="4149148"/>
              <a:ext cx="207176" cy="15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https://encrypted-tbn1.gstatic.com/images?q=tbn:ANd9GcR-L3ugp15tPGjHWehVM5lJm02PpREZg5L0wtmxRJ9dNbta5Tf-slOmLw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1" t="15238" r="20637" b="21586"/>
            <a:stretch/>
          </p:blipFill>
          <p:spPr bwMode="auto">
            <a:xfrm>
              <a:off x="6709132" y="4423464"/>
              <a:ext cx="207176" cy="15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4" descr="https://encrypted-tbn1.gstatic.com/images?q=tbn:ANd9GcR-L3ugp15tPGjHWehVM5lJm02PpREZg5L0wtmxRJ9dNbta5Tf-slOmLw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1" t="15238" r="20637" b="21586"/>
            <a:stretch/>
          </p:blipFill>
          <p:spPr bwMode="auto">
            <a:xfrm>
              <a:off x="6865588" y="4617601"/>
              <a:ext cx="207176" cy="15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https://encrypted-tbn1.gstatic.com/images?q=tbn:ANd9GcR-L3ugp15tPGjHWehVM5lJm02PpREZg5L0wtmxRJ9dNbta5Tf-slOmLw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1" t="15238" r="20637" b="21586"/>
            <a:stretch/>
          </p:blipFill>
          <p:spPr bwMode="auto">
            <a:xfrm>
              <a:off x="6061012" y="4393576"/>
              <a:ext cx="207176" cy="15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https://encrypted-tbn1.gstatic.com/images?q=tbn:ANd9GcR-L3ugp15tPGjHWehVM5lJm02PpREZg5L0wtmxRJ9dNbta5Tf-slOmLw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1" t="15238" r="20637" b="21586"/>
            <a:stretch/>
          </p:blipFill>
          <p:spPr bwMode="auto">
            <a:xfrm>
              <a:off x="5662148" y="4444074"/>
              <a:ext cx="207176" cy="15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https://encrypted-tbn1.gstatic.com/images?q=tbn:ANd9GcR-L3ugp15tPGjHWehVM5lJm02PpREZg5L0wtmxRJ9dNbta5Tf-slOmLw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1" t="15238" r="20637" b="21586"/>
            <a:stretch/>
          </p:blipFill>
          <p:spPr bwMode="auto">
            <a:xfrm>
              <a:off x="5304402" y="4371210"/>
              <a:ext cx="207176" cy="15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4" descr="https://encrypted-tbn1.gstatic.com/images?q=tbn:ANd9GcR-L3ugp15tPGjHWehVM5lJm02PpREZg5L0wtmxRJ9dNbta5Tf-slOmLw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1" t="15238" r="20637" b="21586"/>
            <a:stretch/>
          </p:blipFill>
          <p:spPr bwMode="auto">
            <a:xfrm>
              <a:off x="6031645" y="4071831"/>
              <a:ext cx="207176" cy="15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4" descr="https://encrypted-tbn1.gstatic.com/images?q=tbn:ANd9GcR-L3ugp15tPGjHWehVM5lJm02PpREZg5L0wtmxRJ9dNbta5Tf-slOmLw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1" t="15238" r="20637" b="21586"/>
            <a:stretch/>
          </p:blipFill>
          <p:spPr bwMode="auto">
            <a:xfrm>
              <a:off x="6583737" y="3975414"/>
              <a:ext cx="207176" cy="15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4" descr="https://encrypted-tbn1.gstatic.com/images?q=tbn:ANd9GcR-L3ugp15tPGjHWehVM5lJm02PpREZg5L0wtmxRJ9dNbta5Tf-slOmLw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1" t="15238" r="20637" b="21586"/>
            <a:stretch/>
          </p:blipFill>
          <p:spPr bwMode="auto">
            <a:xfrm>
              <a:off x="6305526" y="3684164"/>
              <a:ext cx="207176" cy="15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4" descr="https://encrypted-tbn1.gstatic.com/images?q=tbn:ANd9GcR-L3ugp15tPGjHWehVM5lJm02PpREZg5L0wtmxRJ9dNbta5Tf-slOmLw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1" t="15238" r="20637" b="21586"/>
            <a:stretch/>
          </p:blipFill>
          <p:spPr bwMode="auto">
            <a:xfrm>
              <a:off x="5670788" y="4837831"/>
              <a:ext cx="206631" cy="15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4" descr="https://encrypted-tbn1.gstatic.com/images?q=tbn:ANd9GcR-L3ugp15tPGjHWehVM5lJm02PpREZg5L0wtmxRJ9dNbta5Tf-slOmLw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1" t="15238" r="20637" b="21586"/>
            <a:stretch/>
          </p:blipFill>
          <p:spPr bwMode="auto">
            <a:xfrm>
              <a:off x="5750781" y="4245374"/>
              <a:ext cx="207176" cy="15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4" descr="https://encrypted-tbn1.gstatic.com/images?q=tbn:ANd9GcR-L3ugp15tPGjHWehVM5lJm02PpREZg5L0wtmxRJ9dNbta5Tf-slOmLw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1" t="15238" r="20637" b="21586"/>
            <a:stretch/>
          </p:blipFill>
          <p:spPr bwMode="auto">
            <a:xfrm>
              <a:off x="5705245" y="4050089"/>
              <a:ext cx="207176" cy="15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4" descr="https://encrypted-tbn1.gstatic.com/images?q=tbn:ANd9GcR-L3ugp15tPGjHWehVM5lJm02PpREZg5L0wtmxRJ9dNbta5Tf-slOmLw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1" t="15238" r="20637" b="21586"/>
            <a:stretch/>
          </p:blipFill>
          <p:spPr bwMode="auto">
            <a:xfrm>
              <a:off x="6444561" y="4647489"/>
              <a:ext cx="207176" cy="15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4" descr="https://encrypted-tbn1.gstatic.com/images?q=tbn:ANd9GcR-L3ugp15tPGjHWehVM5lJm02PpREZg5L0wtmxRJ9dNbta5Tf-slOmLw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1" t="15238" r="20637" b="21586"/>
            <a:stretch/>
          </p:blipFill>
          <p:spPr bwMode="auto">
            <a:xfrm>
              <a:off x="5633451" y="3833514"/>
              <a:ext cx="207176" cy="15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4" descr="https://encrypted-tbn1.gstatic.com/images?q=tbn:ANd9GcR-L3ugp15tPGjHWehVM5lJm02PpREZg5L0wtmxRJ9dNbta5Tf-slOmLw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1" t="15238" r="20637" b="21586"/>
            <a:stretch/>
          </p:blipFill>
          <p:spPr bwMode="auto">
            <a:xfrm>
              <a:off x="6359712" y="4386126"/>
              <a:ext cx="207176" cy="15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4" descr="https://encrypted-tbn1.gstatic.com/images?q=tbn:ANd9GcR-L3ugp15tPGjHWehVM5lJm02PpREZg5L0wtmxRJ9dNbta5Tf-slOmLw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1" t="15238" r="20637" b="21586"/>
            <a:stretch/>
          </p:blipFill>
          <p:spPr bwMode="auto">
            <a:xfrm>
              <a:off x="5851948" y="3627706"/>
              <a:ext cx="376002" cy="284575"/>
            </a:xfrm>
            <a:prstGeom prst="rect">
              <a:avLst/>
            </a:prstGeom>
            <a:noFill/>
            <a:effectLst>
              <a:glow rad="482600">
                <a:srgbClr val="00B050">
                  <a:alpha val="78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2" name="TextBox 71"/>
          <p:cNvSpPr txBox="1"/>
          <p:nvPr/>
        </p:nvSpPr>
        <p:spPr>
          <a:xfrm>
            <a:off x="395536" y="2060848"/>
            <a:ext cx="4176464" cy="418576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900" dirty="0" smtClean="0">
                <a:latin typeface="Calibri" panose="020F0502020204030204" pitchFamily="34" charset="0"/>
              </a:rPr>
              <a:t>Southend on Sea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900" dirty="0" smtClean="0">
                <a:latin typeface="Calibri" panose="020F0502020204030204" pitchFamily="34" charset="0"/>
              </a:rPr>
              <a:t>Slough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900" dirty="0" smtClean="0">
                <a:latin typeface="Calibri" panose="020F0502020204030204" pitchFamily="34" charset="0"/>
              </a:rPr>
              <a:t>Birmingham (x4)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900" dirty="0" smtClean="0">
                <a:latin typeface="Calibri" panose="020F0502020204030204" pitchFamily="34" charset="0"/>
              </a:rPr>
              <a:t>Derby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900" dirty="0" smtClean="0">
                <a:latin typeface="Calibri" panose="020F0502020204030204" pitchFamily="34" charset="0"/>
              </a:rPr>
              <a:t>Nottingham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900" dirty="0" smtClean="0">
                <a:latin typeface="Calibri" panose="020F0502020204030204" pitchFamily="34" charset="0"/>
              </a:rPr>
              <a:t>Leister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900" dirty="0" smtClean="0">
                <a:latin typeface="Calibri" panose="020F0502020204030204" pitchFamily="34" charset="0"/>
              </a:rPr>
              <a:t>Sheffield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900" dirty="0" smtClean="0">
                <a:latin typeface="Calibri" panose="020F0502020204030204" pitchFamily="34" charset="0"/>
              </a:rPr>
              <a:t>Rotherham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900" dirty="0" smtClean="0">
                <a:latin typeface="Calibri" panose="020F0502020204030204" pitchFamily="34" charset="0"/>
              </a:rPr>
              <a:t>Bradford (x2)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900" dirty="0" smtClean="0">
                <a:latin typeface="Calibri" panose="020F0502020204030204" pitchFamily="34" charset="0"/>
              </a:rPr>
              <a:t>Leeds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900" dirty="0" smtClean="0">
                <a:latin typeface="Calibri" panose="020F0502020204030204" pitchFamily="34" charset="0"/>
              </a:rPr>
              <a:t>Rochdale (x2)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en-GB" sz="1900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en-GB" sz="1900" dirty="0">
              <a:latin typeface="Calibri" panose="020F0502020204030204" pitchFamily="34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en-GB" sz="1900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900" dirty="0" smtClean="0">
                <a:latin typeface="Calibri" panose="020F0502020204030204" pitchFamily="34" charset="0"/>
              </a:rPr>
              <a:t>Bury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900" dirty="0" smtClean="0">
                <a:latin typeface="Calibri" panose="020F0502020204030204" pitchFamily="34" charset="0"/>
              </a:rPr>
              <a:t>Manchester 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900" dirty="0" smtClean="0">
                <a:latin typeface="Calibri" panose="020F0502020204030204" pitchFamily="34" charset="0"/>
              </a:rPr>
              <a:t>Accrington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900" dirty="0" smtClean="0">
                <a:latin typeface="Calibri" panose="020F0502020204030204" pitchFamily="34" charset="0"/>
              </a:rPr>
              <a:t>Glasgow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900" dirty="0" smtClean="0">
                <a:latin typeface="Calibri" panose="020F0502020204030204" pitchFamily="34" charset="0"/>
              </a:rPr>
              <a:t>London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900" dirty="0" smtClean="0">
                <a:latin typeface="Calibri" panose="020F0502020204030204" pitchFamily="34" charset="0"/>
              </a:rPr>
              <a:t>Newcastle 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900" dirty="0" smtClean="0">
                <a:latin typeface="Calibri" panose="020F0502020204030204" pitchFamily="34" charset="0"/>
              </a:rPr>
              <a:t>Bristol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900" dirty="0" smtClean="0">
                <a:latin typeface="Calibri" panose="020F0502020204030204" pitchFamily="34" charset="0"/>
              </a:rPr>
              <a:t>Newport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900" dirty="0" smtClean="0">
                <a:latin typeface="Calibri" panose="020F0502020204030204" pitchFamily="34" charset="0"/>
              </a:rPr>
              <a:t>Halifax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900" b="1" dirty="0" smtClean="0">
                <a:latin typeface="Calibri" panose="020F0502020204030204" pitchFamily="34" charset="0"/>
              </a:rPr>
              <a:t>BLACKBURN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900" b="1" dirty="0" smtClean="0">
                <a:latin typeface="Calibri" panose="020F0502020204030204" pitchFamily="34" charset="0"/>
              </a:rPr>
              <a:t>PRESTON</a:t>
            </a:r>
            <a:endParaRPr lang="en-GB" sz="1900" b="1" dirty="0" smtClean="0"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74352" y="332656"/>
            <a:ext cx="69140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Our Centre’s across the UK</a:t>
            </a:r>
            <a:endParaRPr lang="en-US" sz="40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59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1588" y="332656"/>
            <a:ext cx="6789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Preston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Madrassa…</a:t>
            </a:r>
            <a:endParaRPr lang="en-US" sz="54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556792"/>
            <a:ext cx="7704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200" dirty="0" smtClean="0"/>
              <a:t>Hundreds of students currently studying in Madrassa </a:t>
            </a:r>
            <a:r>
              <a:rPr lang="en-GB" sz="2200" dirty="0" err="1" smtClean="0"/>
              <a:t>tul</a:t>
            </a:r>
            <a:r>
              <a:rPr lang="en-GB" sz="2200" dirty="0" smtClean="0"/>
              <a:t> </a:t>
            </a:r>
            <a:r>
              <a:rPr lang="en-GB" sz="2200" dirty="0" err="1" smtClean="0"/>
              <a:t>Madina</a:t>
            </a:r>
            <a:endParaRPr lang="en-GB" sz="22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2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200" dirty="0" smtClean="0"/>
              <a:t>Weekend classes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2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200" dirty="0" smtClean="0"/>
              <a:t>Excellent syllabus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2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200" dirty="0" smtClean="0"/>
              <a:t>High standard of teaching and learning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2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200" dirty="0" smtClean="0"/>
              <a:t>Small and focused class sizes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2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200" dirty="0" smtClean="0"/>
              <a:t>Huge demand for places!</a:t>
            </a:r>
          </a:p>
        </p:txBody>
      </p:sp>
    </p:spTree>
    <p:extLst>
      <p:ext uri="{BB962C8B-B14F-4D97-AF65-F5344CB8AC3E}">
        <p14:creationId xmlns:p14="http://schemas.microsoft.com/office/powerpoint/2010/main" val="207658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baby e\Desktop\darul madina\header-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" y="-11329"/>
            <a:ext cx="91440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2078846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</a:rPr>
              <a:t>Mission Statement</a:t>
            </a:r>
          </a:p>
          <a:p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Our future Dar-</a:t>
            </a:r>
            <a:r>
              <a:rPr lang="en-GB" dirty="0" err="1" smtClean="0">
                <a:latin typeface="Calibri" panose="020F0502020204030204" pitchFamily="34" charset="0"/>
              </a:rPr>
              <a:t>ul</a:t>
            </a:r>
            <a:r>
              <a:rPr lang="en-GB" dirty="0" smtClean="0">
                <a:latin typeface="Calibri" panose="020F0502020204030204" pitchFamily="34" charset="0"/>
              </a:rPr>
              <a:t>-</a:t>
            </a:r>
            <a:r>
              <a:rPr lang="en-GB" dirty="0" err="1" smtClean="0">
                <a:latin typeface="Calibri" panose="020F0502020204030204" pitchFamily="34" charset="0"/>
              </a:rPr>
              <a:t>Madinah</a:t>
            </a:r>
            <a:r>
              <a:rPr lang="en-GB" dirty="0" smtClean="0">
                <a:latin typeface="Calibri" panose="020F0502020204030204" pitchFamily="34" charset="0"/>
              </a:rPr>
              <a:t> currently thriving as a community nursery under the name of ‘bright stars’ is providing high quality education by </a:t>
            </a:r>
            <a:r>
              <a:rPr lang="en-GB" dirty="0">
                <a:latin typeface="Calibri" panose="020F0502020204030204" pitchFamily="34" charset="0"/>
              </a:rPr>
              <a:t>developing the character, intellect and physical faculties of students in an environment which promotes </a:t>
            </a:r>
            <a:r>
              <a:rPr lang="en-GB" dirty="0" smtClean="0">
                <a:latin typeface="Calibri" panose="020F0502020204030204" pitchFamily="34" charset="0"/>
              </a:rPr>
              <a:t>teaching, learning and </a:t>
            </a:r>
            <a:r>
              <a:rPr lang="en-GB" dirty="0">
                <a:latin typeface="Calibri" panose="020F0502020204030204" pitchFamily="34" charset="0"/>
              </a:rPr>
              <a:t>achievement of the highest standards within the boundaries prescribed by </a:t>
            </a:r>
            <a:r>
              <a:rPr lang="en-GB" dirty="0" smtClean="0">
                <a:latin typeface="Calibri" panose="020F0502020204030204" pitchFamily="34" charset="0"/>
              </a:rPr>
              <a:t>Islam with the friendly advice offered by </a:t>
            </a:r>
            <a:r>
              <a:rPr lang="en-GB" dirty="0" err="1" smtClean="0">
                <a:latin typeface="Calibri" panose="020F0502020204030204" pitchFamily="34" charset="0"/>
              </a:rPr>
              <a:t>Dawat</a:t>
            </a:r>
            <a:r>
              <a:rPr lang="en-GB" dirty="0" smtClean="0">
                <a:latin typeface="Calibri" panose="020F0502020204030204" pitchFamily="34" charset="0"/>
              </a:rPr>
              <a:t>-e-</a:t>
            </a:r>
            <a:r>
              <a:rPr lang="en-GB" dirty="0" err="1" smtClean="0">
                <a:latin typeface="Calibri" panose="020F0502020204030204" pitchFamily="34" charset="0"/>
              </a:rPr>
              <a:t>Islami</a:t>
            </a:r>
            <a:r>
              <a:rPr lang="en-GB" dirty="0" smtClean="0">
                <a:latin typeface="Calibri" panose="020F0502020204030204" pitchFamily="34" charset="0"/>
              </a:rPr>
              <a:t>. In the future this nursery will be developed in to our </a:t>
            </a:r>
            <a:r>
              <a:rPr lang="en-GB" dirty="0" err="1" smtClean="0">
                <a:latin typeface="Calibri" panose="020F0502020204030204" pitchFamily="34" charset="0"/>
              </a:rPr>
              <a:t>dar-ul-Madina</a:t>
            </a:r>
            <a:r>
              <a:rPr lang="en-GB" dirty="0" smtClean="0">
                <a:latin typeface="Calibri" panose="020F0502020204030204" pitchFamily="34" charset="0"/>
              </a:rPr>
              <a:t>. Preston</a:t>
            </a:r>
            <a:endParaRPr lang="en-GB" dirty="0">
              <a:latin typeface="Calibri" panose="020F0502020204030204" pitchFamily="34" charset="0"/>
            </a:endParaRP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GB" dirty="0" smtClean="0">
                <a:latin typeface="Calibri" panose="020F0502020204030204" pitchFamily="34" charset="0"/>
              </a:rPr>
              <a:t>Preston has established a Pre School Nursery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GB" dirty="0" smtClean="0">
                <a:latin typeface="Calibri" panose="020F0502020204030204" pitchFamily="34" charset="0"/>
              </a:rPr>
              <a:t>Free spaces available for 2,3 &amp; 5 year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GB" dirty="0" smtClean="0">
                <a:latin typeface="Calibri" panose="020F0502020204030204" pitchFamily="34" charset="0"/>
              </a:rPr>
              <a:t>OFSTED rated us Good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t="18731" r="66272" b="50000"/>
          <a:stretch/>
        </p:blipFill>
        <p:spPr bwMode="auto">
          <a:xfrm>
            <a:off x="0" y="5085184"/>
            <a:ext cx="9136038" cy="175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80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332656"/>
            <a:ext cx="676875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Other areas of work in </a:t>
            </a:r>
            <a:r>
              <a:rPr lang="en-US" sz="5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</a:t>
            </a:r>
            <a:r>
              <a:rPr lang="en-US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RESTON…</a:t>
            </a:r>
            <a:endParaRPr lang="en-US" sz="50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2204864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800" dirty="0" smtClean="0"/>
              <a:t>Islamic Sisters Ijtima (Islamic Gathering)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28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800" dirty="0" smtClean="0"/>
              <a:t>Islamic Sisters Courses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28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800" dirty="0" err="1" smtClean="0"/>
              <a:t>Maktaba</a:t>
            </a:r>
            <a:r>
              <a:rPr lang="en-GB" sz="2800" dirty="0" smtClean="0"/>
              <a:t> </a:t>
            </a:r>
            <a:r>
              <a:rPr lang="en-GB" sz="2800" dirty="0" err="1" smtClean="0"/>
              <a:t>Tul</a:t>
            </a:r>
            <a:r>
              <a:rPr lang="en-GB" sz="2800" dirty="0" smtClean="0"/>
              <a:t> </a:t>
            </a:r>
            <a:r>
              <a:rPr lang="en-GB" sz="2800" dirty="0" err="1" smtClean="0"/>
              <a:t>Madinah</a:t>
            </a:r>
            <a:r>
              <a:rPr lang="en-GB" sz="2800" dirty="0" smtClean="0"/>
              <a:t> (during madrassa)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28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800" dirty="0" smtClean="0"/>
              <a:t>Madrassa </a:t>
            </a:r>
            <a:r>
              <a:rPr lang="en-GB" sz="2800" dirty="0" err="1" smtClean="0"/>
              <a:t>Tul</a:t>
            </a:r>
            <a:r>
              <a:rPr lang="en-GB" sz="2800" dirty="0" smtClean="0"/>
              <a:t> </a:t>
            </a:r>
            <a:r>
              <a:rPr lang="en-GB" sz="2800" dirty="0" err="1" smtClean="0"/>
              <a:t>Balighan</a:t>
            </a:r>
            <a:r>
              <a:rPr lang="en-GB" sz="2800" dirty="0" smtClean="0"/>
              <a:t> (Madrassa for Adults)</a:t>
            </a:r>
          </a:p>
        </p:txBody>
      </p:sp>
    </p:spTree>
    <p:extLst>
      <p:ext uri="{BB962C8B-B14F-4D97-AF65-F5344CB8AC3E}">
        <p14:creationId xmlns:p14="http://schemas.microsoft.com/office/powerpoint/2010/main" val="25254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332656"/>
            <a:ext cx="67687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Future Plans…</a:t>
            </a:r>
            <a:endParaRPr lang="en-US" sz="54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700808"/>
            <a:ext cx="33123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endParaRPr lang="en-GB" sz="240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 smtClean="0"/>
              <a:t>Madrassa expansion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GB" sz="24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 smtClean="0"/>
              <a:t>Dar </a:t>
            </a:r>
            <a:r>
              <a:rPr lang="en-GB" sz="2400" dirty="0" err="1" smtClean="0"/>
              <a:t>ul</a:t>
            </a:r>
            <a:r>
              <a:rPr lang="en-GB" sz="2400" dirty="0" smtClean="0"/>
              <a:t> Madinah development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GB" sz="24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 err="1" smtClean="0"/>
              <a:t>Jamia</a:t>
            </a:r>
            <a:r>
              <a:rPr lang="en-GB" sz="2400" dirty="0" smtClean="0"/>
              <a:t> </a:t>
            </a:r>
            <a:r>
              <a:rPr lang="en-GB" sz="2400" dirty="0" err="1" smtClean="0"/>
              <a:t>tul</a:t>
            </a:r>
            <a:r>
              <a:rPr lang="en-GB" sz="2400" dirty="0" smtClean="0"/>
              <a:t> </a:t>
            </a:r>
            <a:r>
              <a:rPr lang="en-GB" sz="2400" dirty="0"/>
              <a:t>M</a:t>
            </a:r>
            <a:r>
              <a:rPr lang="en-GB" sz="2400" dirty="0" smtClean="0"/>
              <a:t>adinah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GB" sz="240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GB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0" t="14795" r="35512" b="11855"/>
          <a:stretch/>
        </p:blipFill>
        <p:spPr bwMode="auto">
          <a:xfrm>
            <a:off x="3491880" y="1340768"/>
            <a:ext cx="497827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74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332656"/>
            <a:ext cx="67687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We need you!</a:t>
            </a:r>
            <a:endParaRPr lang="en-US" sz="54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7604" y="1249865"/>
            <a:ext cx="78488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 smtClean="0"/>
              <a:t>Join Madrassa </a:t>
            </a:r>
            <a:r>
              <a:rPr lang="en-GB" dirty="0" err="1" smtClean="0"/>
              <a:t>tul</a:t>
            </a:r>
            <a:r>
              <a:rPr lang="en-GB" dirty="0" smtClean="0"/>
              <a:t> Madinah </a:t>
            </a:r>
            <a:r>
              <a:rPr lang="en-GB" dirty="0" err="1" smtClean="0"/>
              <a:t>Baligaan</a:t>
            </a:r>
            <a:r>
              <a:rPr lang="en-GB" dirty="0" smtClean="0"/>
              <a:t> (Adults)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GB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 smtClean="0"/>
              <a:t>Attend the weekly Ijtima @ Majid e </a:t>
            </a:r>
            <a:r>
              <a:rPr lang="en-GB" dirty="0" smtClean="0"/>
              <a:t>AQSA, </a:t>
            </a:r>
            <a:r>
              <a:rPr lang="en-GB" dirty="0" smtClean="0"/>
              <a:t>8pm (for one hour)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   every Wednesday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Sisters weekly </a:t>
            </a:r>
            <a:r>
              <a:rPr lang="en-GB" dirty="0" err="1" smtClean="0"/>
              <a:t>Ijtima</a:t>
            </a:r>
            <a:r>
              <a:rPr lang="en-GB" dirty="0" smtClean="0"/>
              <a:t> @ </a:t>
            </a:r>
            <a:r>
              <a:rPr lang="en-GB" dirty="0" err="1" smtClean="0"/>
              <a:t>Iqra</a:t>
            </a:r>
            <a:r>
              <a:rPr lang="en-GB" dirty="0" smtClean="0"/>
              <a:t> education , 11-1pm – every Sunday</a:t>
            </a:r>
          </a:p>
          <a:p>
            <a:pPr lvl="1"/>
            <a:r>
              <a:rPr lang="en-GB" dirty="0" smtClean="0"/>
              <a:t>   </a:t>
            </a:r>
            <a:endParaRPr lang="en-GB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 smtClean="0"/>
              <a:t>Travel on a Madani </a:t>
            </a:r>
            <a:r>
              <a:rPr lang="en-GB" dirty="0" err="1" smtClean="0"/>
              <a:t>Qafila</a:t>
            </a:r>
            <a:endParaRPr lang="en-GB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 smtClean="0"/>
          </a:p>
          <a:p>
            <a:r>
              <a:rPr lang="en-GB" b="1" dirty="0" smtClean="0"/>
              <a:t>Support our major programmes: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b="1" dirty="0" smtClean="0"/>
              <a:t>We need your professional skills!</a:t>
            </a:r>
            <a:r>
              <a:rPr lang="en-GB" dirty="0" smtClean="0"/>
              <a:t> (finance, legal, fundraising, HR, planning, curriculum, asset management etc…)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GB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b="1" dirty="0" smtClean="0"/>
              <a:t>Your networks!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GB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b="1" dirty="0" smtClean="0"/>
              <a:t>Your advice!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GB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b="1" dirty="0" smtClean="0"/>
              <a:t>Your </a:t>
            </a:r>
            <a:r>
              <a:rPr lang="en-GB" b="1" dirty="0" smtClean="0"/>
              <a:t>vital &amp; kind support</a:t>
            </a:r>
            <a:r>
              <a:rPr lang="en-GB" b="1" dirty="0" smtClean="0"/>
              <a:t>!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3124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4869160"/>
            <a:ext cx="50722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for your time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691680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utoShape 2" descr="data:image/png;base64,iVBORw0KGgoAAAANSUhEUgAAAYgAAACBCAMAAADt5d1oAAAAh1BMVEX///8AAAD7+/v39/fQ0ND09PR0dHTt7e3x8fG5ubnl5eX8/Pzo6OiKiorf39/r6+smJibY2NiXl5empqZERERvb2+9vb2Dg4OOjo59fX3Hx8c5OTksLCyzs7OgoKA0NDRWVlbMzMxgYGBOTk4TExMREREfHx9fX19ISEhUVFRwcHAoKCg3Nzdhl+CzAAALu0lEQVR4nO2c2ZqiOhCADTuIyA6CLIKidvf7P99JQCUgoiii35n6b2a6G5KQWlJVCcxmAAAAAAAAAAAAAAAAAAAAAAAAAAAAAAAAAAAAAAAAwBhsjE+PoI0mzz88gqXMTt6nlJuT93mHzOE/PAIZKZP3aWxDZvJO+0H75WcHMM+QNnmnEULTm2EvHLKnn4YGbILcyTv1Efq0I2hhooL77AgMhLzJO/UQ+vBjt1mh1/WR16zg+bsDhA6vjmAwWBDR5J32ggUhv9YC6wo2sp6/HwsieW0ET7BAyJ+8015M9MokzmaMeSgQQi+0oCG0fWUETxEj9DN5p73ICDlPJxJzBUcfhFf8LRMipL5w/1NgMzxO3Wc/S+wYno2oFdOu5OC9Egoyhw8snMYWhV8Wv6KnI+roUIkBLV6KBJl0hHhhKEqC1tOnkb08KYh5cLKG39WrmoUXzvjFJgYj5qj4smoTnk9p+F2GU4kht15PB60PJBK8g3bTp5EtvA39E9bH4aqx+CvFYEdjmDdeOJ0RmhkE670YLY6AhhqFR3m4Y1DSUgyFNU6VgNuh/dQVuLk5mj/cpE9Wj91mdWm4PkZbIoajNdbkaX/oMHnhEcfd3ij1fylDaDXQp1SOBA+BLkhwCKWDWolLcxDEYX33oKYoLFVDi6aTh7tDzijx64bMxnqQJNjKGPHauKB+axTIHqIaVtlxNGIQLv2gNVm2+Ayv/eM1289mjfZj6BKblHo5qNZmVMaIZ5LOZZYh0h9XRGZBus3GMwfM3EMFiWDkHW56HDW9j3ZA6Rj2Z1RRy6BRR8gRy38amax4GBBRz31iDmNH/VW9ixXKZ5ooqBT342zEiBkZ9LB9V6tyxWrzRmmPtpub97QwiRxGr0fEZQRjlDGAPtV+jYCKF2r3Naz52BJh1NmadbKEEJsS1dDq8dI8WR/W4y+oVqkZlSBWo7d+g9fr/2eU1QMN8Wmt/Ph5S9XHIixqJ8/4D6c2xIm/w4dHu3JzwCBWPtm+7W39Y9x4/IMt3Fq4/F8+dU3Wl9rNz+NHXRyHTcl8ohxS9sJLqhFEkWVFrqG2MhAcwZTLP+sfpjvkcnsjBjvr8ctQMmXr3CluJc6I8gBRM5y9jY2HPlxVJC2IzIWwT/OwqBLyMP+xGhsQqn1KJGbKdKVprJaL7pQUhy+jb6MyJjXlPI47y67x1B9qF4AdjvDI88doNyTKZyVp6frZYb1FXdCPOs/RrisCkETMkyZ4F61AN050aev7m0ZLQxtUWOAdWvcP6LecccNG2zpKJKnNAwuwsX6sOMMsNWMTBFZWdArggkk9SNq1NaRYVQvBqEnLBVZHh+6WsedY94qfxQoW2t6Q6FFc04JwECq7ZnDEbl6cDJeg/IEiKvapWewaSqcizJeKYXCBG5v+KjuEu34ZVFChxs8pjKBg5OP5QuctC/hcR0n3Di2OXnpL5EFeGbmePVx7FvPGaiCc0yUcP/1czBLbx+H+o2ph6d/XYeo4PwKFQ0jtMPnVi24vdINdLVL/WhAB1db6LYWPEO1aE8mTETGb0l5v36dQz+Bw982V0dw9uZYSxOK8A6PR2qAeq1JPP+6QOW5SJIdM8CNDURmG0WInPxlMvUxEVzVpJm80kRnj18mPV7GyE3MbeVF1eNs3OY2RpZbRn4Jq/slHU4LwL4XWI+WUWeeRHDN4TgKOH0cu19Q8Ua72M/7oxls1aanV1NYbPaJ02qU6FtteGVpsdz3lD7Vt9n+Zyd2WhVF6EmQ1BIEzBr2ak0YS91COKe4HyWCbe8QGFKlTk5crck19rAwLorU1pF21aPsjL9pXj708d+ULPTNidT6vvZBViWevovvyOYpMU9oWcZp/kc4dVq3URvE9/1ohVGd9b/L1JLSPziJ2NelOPFyuOLUfxinmoSkIQ7czL5ZxQ3FyXvp3Hj+mg7rK6M5G/6dhV3kzorcyb+H7punvr8JCbP9WjDPW2q3x2PaL1aYUSFa3Qcqb+/IqJqTOm7ZOUahE97cdKY0Y+76Q5ba91n9r9PCQOis8NMs1Hli5eFHTOENOcBe1+mBdbL+uQP3o1uuFEGnKWIlF1F6SzVMnAckxbp55Y8/9L4NF0q2R9YqLfVDlU7Gq5XUbpbtyz6NojKieFOa0GHUnl6yo4IlsYOC5uZ9ws0tOtkzfE7LDofLE1NlTpkDrG25WCaw4pX3A0THdUZbuDZZr4xfCWQ6z2fqh+tuc54QOOdTJgIEFures2FzZWNUu9/HVZaXa4qTlMnnGlk72o7MjGC/NFy2SXOjNVa7xNkByFUpWI1sdk468cFuMcerDaJ+65PaXpybze78ezytc/Hs9vIsI5w0x1cUDH22Jm/9TmbkUJKie+18kXHqVMuSos1IHnZ5g4D4sj5O8wDWP1yMtacSr6dWZHkkLbt2JHi2O9bPUabdd4u+KyiORYF24Y3actep0TenFqYnNPzgnp6YlODUmWpn4poObqPtJTitHNYQtnhJVL28VrKeCRpELonghpGFPleOn4eq9dkyvZDf8b8nfGMepcKoitH6FI/lKbUUyT70uwXKaAzxYrhu5puBRR73k+s8hOQh2LFvksJvyWSryqQWRIv/yA/ZMuVsvXKFjDiuISpbgHBP9Xo7dqrfhmLA5tz+tyy1Zdl1XlqvgcRyvubhK53mnOP3PK5WF63p2RlIsWgg7Pfe6FYO/zHbGnNa5bRkDrjk6Cq5vsKiN4mqJiDY21dXRlA1V5HmeZa5gWZ4Xl6pm4EV1FfbPPo5v88zx4utTM1o7jzjb0m699zaNP6n+WEc9uFXb9brb3/PfqgFkcdAsYkiau2gk/bkXGTdDFW5fKmRqzRivoVfsTLrIkjJLY1XHamdTaNftir883Quev2ghCPs8XN+ptP7ax0zwY5nrLhni51s1S5mVOiSpH71xx45pywF7pv35v+d1drvOPJI2lPi+YzcmRnBvPVHFEqtnLJPZdWkfodG/oNN7yl/7/VM6mMSJLZnTlGX/wt/KwIn+eBE38fsrHHWGRLlj3ZjQvJe30lAmUU19UDmuG++WeJTA0/tj6aGwndhVxSFjbY568reOSX2r9kOb3qfb2t7QMyDnYuGlliz5Trrv3vNU8cWX2be1WZwNlsXuN8yzRfzqbk7eXr3fDznEKlDTIts3HzJcyMPVRDJTndRpKCfM3th/JLUERzuHBKRIxRrRIrtXYzpJoPhLBTOOAmOMIkQwuUWUZxgbWq7KnU8exjeXun7momYY2n0PMffwkhtit6y45em103Qy+PYg8m7F9Xa4F2I54Azt7jowBBHp0y4Q5Jw+unr5ablwDutit8XstoWeHIX47QfgDPJGnH3xKErXjqyq0LzznQajPSkK99ZXKJjyDGNX+iqSU0AErG0PqPOriCaJplbvOjIxmLxVdOP3aPVGXyWWMc3kb/Jd45LET3e/5TshrInCpnaSxMIe6YjkNUpZ1grvX/hmgpQErav3HFt5AnIKtFnWW5b7g/p7DJapakLrD3+lZxaQANcef0/4ebC/3jVnZYPep7LBqpIDdYJG+oBMApJKC++sJAxFIm6odZyl2sV8gw83LgfhqEIi64Xe1B+lcHfo6N85EDItYlnlaYUnZVAzZoo3VwI3Mv06Z6OFTFzViPtiD8Gr3yQEPEHcrqWeJ4xUH/OkuOQ16pQJHaPxVTHiyz6s9WYYtaH7WlVzvKpPkyvHzVt4I4hXdlGV1uzGAlnpwrd9au7NcIcf0zVO0lBPX7uxJ4rfGF4Sg9g0raYjrA41tnfv/udI3mm/SBCESxXlw5EDYxK3NfknpD4Nl7WqV/rHP1Yy2+ypzeN/BtZqHNfQ35Y/D0CKviitmg4xquvNxebTX8gmGDi1/7IPnE2EYWY2Jn/2ZcmRIaW3/J80iu9CKzf2P/7RdKB6WeXLPgz7L1KmlQ+8RgW8GZUUZLNviBr+dVg5+XRaCZwAewAAAAAAAAAAAAAAAAAAAAAAAAAAAAAAAAAAAAAAAAAAAAAAAAAAAKD4Dy1kqBd/3oXPAAAAAElFTkSuQmCC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754063"/>
            <a:ext cx="48006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5" name="Picture 3" descr="C:\Users\baby e\Desktop\jazakalla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615668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23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3E3D2D"/>
      </a:dk2>
      <a:lt2>
        <a:srgbClr val="94C600"/>
      </a:lt2>
      <a:accent1>
        <a:srgbClr val="94C600"/>
      </a:accent1>
      <a:accent2>
        <a:srgbClr val="FFFFFF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580</TotalTime>
  <Words>474</Words>
  <Application>Microsoft Office PowerPoint</Application>
  <PresentationFormat>On-screen Show (4:3)</PresentationFormat>
  <Paragraphs>104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baby e</dc:creator>
  <cp:lastModifiedBy>callcabin@hotmail.com</cp:lastModifiedBy>
  <cp:revision>49</cp:revision>
  <dcterms:created xsi:type="dcterms:W3CDTF">2015-05-19T17:45:55Z</dcterms:created>
  <dcterms:modified xsi:type="dcterms:W3CDTF">2016-05-10T13:10:33Z</dcterms:modified>
</cp:coreProperties>
</file>